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57" r:id="rId3"/>
    <p:sldId id="263" r:id="rId4"/>
    <p:sldId id="268" r:id="rId5"/>
    <p:sldId id="264" r:id="rId6"/>
    <p:sldId id="266" r:id="rId7"/>
    <p:sldId id="265" r:id="rId8"/>
    <p:sldId id="270" r:id="rId9"/>
    <p:sldId id="267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A1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3" autoAdjust="0"/>
    <p:restoredTop sz="88976" autoAdjust="0"/>
  </p:normalViewPr>
  <p:slideViewPr>
    <p:cSldViewPr>
      <p:cViewPr varScale="1">
        <p:scale>
          <a:sx n="76" d="100"/>
          <a:sy n="76" d="100"/>
        </p:scale>
        <p:origin x="1877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341BF-211E-4777-BEFE-E30505117E00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AA291D-9AC0-4CEA-90FA-9CDE3761430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4213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A291D-9AC0-4CEA-90FA-9CDE3761430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727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A291D-9AC0-4CEA-90FA-9CDE3761430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52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CA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522654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17498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756171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925656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032910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52974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964443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63967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48655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662025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629663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CA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CA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56258-9159-4AC9-ACC3-9734F6BC633A}" type="datetimeFigureOut">
              <a:rPr lang="en-CA" smtClean="0"/>
              <a:t>2019-04-11</a:t>
            </a:fld>
            <a:endParaRPr lang="en-CA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4109B-FB69-48D0-BFED-8E1D784D18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254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4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02573">
            <a:off x="6643930" y="548680"/>
            <a:ext cx="1120453" cy="863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419872" y="2276872"/>
            <a:ext cx="6020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  Presenters: Erik, Yun and John</a:t>
            </a:r>
            <a:endParaRPr lang="en-CA" sz="28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450" y="764704"/>
            <a:ext cx="69569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 Rounded MT Bold" panose="020F0704030504030204" pitchFamily="34" charset="0"/>
              </a:rPr>
              <a:t>Project   </a:t>
            </a:r>
            <a:r>
              <a:rPr lang="en-US" sz="4400" b="1" i="1" dirty="0">
                <a:latin typeface="Arial Rounded MT Bold" panose="020F0704030504030204" pitchFamily="34" charset="0"/>
              </a:rPr>
              <a:t>Folium</a:t>
            </a:r>
            <a:endParaRPr lang="en-CA" sz="4400" b="1" i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65304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9AA56C9-570B-442D-85F4-10BDE5F6F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362" y="1294"/>
            <a:ext cx="9172361" cy="9794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213655"/>
            <a:ext cx="60208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ook Antiqua" panose="02040602050305030304" pitchFamily="18" charset="0"/>
              </a:rPr>
              <a:t>Contents</a:t>
            </a:r>
            <a:endParaRPr lang="en-CA" sz="4000" dirty="0">
              <a:latin typeface="Book Antiqua" panose="02040602050305030304" pitchFamily="18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5822" y="1556792"/>
            <a:ext cx="4522682" cy="468052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2348880"/>
            <a:ext cx="3368230" cy="3184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600" dirty="0">
                <a:latin typeface="Book Antiqua" panose="02040602050305030304" pitchFamily="18" charset="0"/>
              </a:rPr>
              <a:t>Purpose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CA" sz="2600" dirty="0">
                <a:latin typeface="Book Antiqua" panose="02040602050305030304" pitchFamily="18" charset="0"/>
              </a:rPr>
              <a:t>Three</a:t>
            </a:r>
            <a:r>
              <a:rPr lang="ko-KR" altLang="en-US" sz="2600" dirty="0">
                <a:latin typeface="Book Antiqua" panose="02040602050305030304" pitchFamily="18" charset="0"/>
              </a:rPr>
              <a:t> </a:t>
            </a:r>
            <a:r>
              <a:rPr lang="en-CA" altLang="ko-KR" sz="2600" dirty="0">
                <a:latin typeface="Book Antiqua" panose="02040602050305030304" pitchFamily="18" charset="0"/>
              </a:rPr>
              <a:t>Features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600" dirty="0">
                <a:latin typeface="Book Antiqua" panose="02040602050305030304" pitchFamily="18" charset="0"/>
              </a:rPr>
              <a:t>Live demo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600" dirty="0">
                <a:latin typeface="Book Antiqua" panose="02040602050305030304" pitchFamily="18" charset="0"/>
              </a:rPr>
              <a:t>Final Retrospective</a:t>
            </a:r>
            <a:endParaRPr lang="en-CA" sz="26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580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05D18C7-182C-428C-8F74-830655415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362" y="1294"/>
            <a:ext cx="9172361" cy="9794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213655"/>
            <a:ext cx="720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ook Antiqua" panose="02040602050305030304" pitchFamily="18" charset="0"/>
              </a:rPr>
              <a:t>1. Purpose of the Folium</a:t>
            </a:r>
            <a:endParaRPr lang="en-CA" sz="4000" dirty="0">
              <a:latin typeface="Book Antiqua" panose="0204060205030503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2940" y="1277410"/>
            <a:ext cx="8046640" cy="169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2800" dirty="0">
                <a:latin typeface="Book Antiqua" panose="02040602050305030304" pitchFamily="18" charset="0"/>
              </a:rPr>
              <a:t>How can people “</a:t>
            </a:r>
            <a:r>
              <a:rPr lang="en-CA" sz="2800" b="1" dirty="0">
                <a:solidFill>
                  <a:srgbClr val="01A109"/>
                </a:solidFill>
                <a:latin typeface="Book Antiqua" panose="02040602050305030304" pitchFamily="18" charset="0"/>
              </a:rPr>
              <a:t>make their house more environmental-friendly</a:t>
            </a:r>
            <a:r>
              <a:rPr lang="en-CA" sz="2800" b="1" dirty="0">
                <a:latin typeface="Book Antiqua" panose="02040602050305030304" pitchFamily="18" charset="0"/>
              </a:rPr>
              <a:t>”?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4"/>
          <a:stretch/>
        </p:blipFill>
        <p:spPr bwMode="auto">
          <a:xfrm>
            <a:off x="3135524" y="3293445"/>
            <a:ext cx="2872952" cy="164513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8F59A8-AE32-44D5-AECC-7F3CEC9326DA}"/>
              </a:ext>
            </a:extLst>
          </p:cNvPr>
          <p:cNvSpPr txBox="1"/>
          <p:nvPr/>
        </p:nvSpPr>
        <p:spPr>
          <a:xfrm>
            <a:off x="1272444" y="4650425"/>
            <a:ext cx="6599112" cy="940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CA" sz="3200" b="1" dirty="0">
                <a:latin typeface="Book Antiqua" panose="02040602050305030304" pitchFamily="18" charset="0"/>
              </a:rPr>
              <a:t>“Sharing idea about houseplants”</a:t>
            </a:r>
          </a:p>
        </p:txBody>
      </p:sp>
    </p:spTree>
    <p:extLst>
      <p:ext uri="{BB962C8B-B14F-4D97-AF65-F5344CB8AC3E}">
        <p14:creationId xmlns:p14="http://schemas.microsoft.com/office/powerpoint/2010/main" val="36382933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05D18C7-182C-428C-8F74-830655415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362" y="1294"/>
            <a:ext cx="9172361" cy="9794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00" y="213655"/>
            <a:ext cx="60208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ook Antiqua" panose="02040602050305030304" pitchFamily="18" charset="0"/>
              </a:rPr>
              <a:t>2. Three Features</a:t>
            </a:r>
            <a:endParaRPr lang="en-CA" sz="4000" dirty="0">
              <a:latin typeface="Book Antiqua" panose="0204060205030503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2940" y="1277410"/>
            <a:ext cx="8046640" cy="2866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2800" b="1" dirty="0">
                <a:latin typeface="Book Antiqua" panose="02040602050305030304" pitchFamily="18" charset="0"/>
              </a:rPr>
              <a:t>Managing and registering My Plants </a:t>
            </a:r>
          </a:p>
          <a:p>
            <a:pPr marL="457200" indent="-457200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2800" b="1" dirty="0">
                <a:latin typeface="Book Antiqua" panose="02040602050305030304" pitchFamily="18" charset="0"/>
              </a:rPr>
              <a:t>Search for Neighbor’s Plants</a:t>
            </a:r>
          </a:p>
          <a:p>
            <a:pPr marL="457200" indent="-457200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sz="2800" b="1" dirty="0">
                <a:latin typeface="Book Antiqua" panose="02040602050305030304" pitchFamily="18" charset="0"/>
              </a:rPr>
              <a:t>Getting and sharing an idea for decoration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DC5553-949F-4084-AB07-939E029042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271818"/>
            <a:ext cx="3782299" cy="2521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336584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56D2B1F-2F87-43D6-B7A6-C9069D60C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32"/>
            <a:ext cx="9144000" cy="64087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94066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835736-10EB-454B-BD28-483CF3805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172" b="6673"/>
          <a:stretch/>
        </p:blipFill>
        <p:spPr>
          <a:xfrm>
            <a:off x="107504" y="188640"/>
            <a:ext cx="8712968" cy="648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8997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25CB673-19CB-4F86-95E2-4099A0E92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36"/>
            <a:ext cx="9144000" cy="422849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C39D079-D558-4D4B-BA8A-18C5CDF8F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1268760"/>
            <a:ext cx="6895748" cy="295883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5939DC5-95D3-40C6-875A-5813FECC86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15"/>
          <a:stretch/>
        </p:blipFill>
        <p:spPr>
          <a:xfrm>
            <a:off x="1204644" y="4077072"/>
            <a:ext cx="6895748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6178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76A69B6-E95E-4B29-B056-E5350EAFB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362" y="1294"/>
            <a:ext cx="9172361" cy="9794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AD76C0-8FCC-48CD-8A87-D0599AAEE068}"/>
              </a:ext>
            </a:extLst>
          </p:cNvPr>
          <p:cNvSpPr txBox="1"/>
          <p:nvPr/>
        </p:nvSpPr>
        <p:spPr>
          <a:xfrm>
            <a:off x="971600" y="213655"/>
            <a:ext cx="60208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ook Antiqua" panose="02040602050305030304" pitchFamily="18" charset="0"/>
              </a:rPr>
              <a:t>4. Final retrospective</a:t>
            </a:r>
            <a:endParaRPr lang="en-CA" sz="4000" dirty="0">
              <a:latin typeface="Book Antiqua" panose="02040602050305030304" pitchFamily="18" charset="0"/>
            </a:endParaRPr>
          </a:p>
        </p:txBody>
      </p:sp>
      <p:sp>
        <p:nvSpPr>
          <p:cNvPr id="6" name="TextBox 15">
            <a:extLst>
              <a:ext uri="{FF2B5EF4-FFF2-40B4-BE49-F238E27FC236}">
                <a16:creationId xmlns:a16="http://schemas.microsoft.com/office/drawing/2014/main" id="{D61566BB-B43B-4B7A-8ECE-DE44C96134C5}"/>
              </a:ext>
            </a:extLst>
          </p:cNvPr>
          <p:cNvSpPr txBox="1"/>
          <p:nvPr/>
        </p:nvSpPr>
        <p:spPr>
          <a:xfrm>
            <a:off x="683568" y="1700808"/>
            <a:ext cx="3888432" cy="393954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600" b="1" dirty="0">
                <a:latin typeface="Book Antiqua" panose="02040602050305030304" pitchFamily="18" charset="0"/>
              </a:rPr>
              <a:t>What went well</a:t>
            </a:r>
          </a:p>
          <a:p>
            <a:endParaRPr lang="en-CA" sz="2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Successfully created a front end web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Collaboration and our ability to adapt and integrate with each other’s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Successfully constructed a working back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2195E894-2CF0-4052-8481-9AA3A6C67DCD}"/>
              </a:ext>
            </a:extLst>
          </p:cNvPr>
          <p:cNvSpPr txBox="1"/>
          <p:nvPr/>
        </p:nvSpPr>
        <p:spPr>
          <a:xfrm>
            <a:off x="4860032" y="1708484"/>
            <a:ext cx="3888432" cy="421653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600" b="1" dirty="0">
                <a:latin typeface="Book Antiqua" panose="02040602050305030304" pitchFamily="18" charset="0"/>
              </a:rPr>
              <a:t>What did not go well</a:t>
            </a:r>
          </a:p>
          <a:p>
            <a:endParaRPr lang="en-CA" sz="2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Difficulty with the back end due to the asynchronous nature of firebase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Minor troubles with complete integration of firebase with the frontend.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Book Antiqua" panose="02040602050305030304" pitchFamily="18" charset="0"/>
              </a:rPr>
              <a:t>Challenging our perceptions of modern website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3744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49A879-4BA1-4AB7-8FD2-DA750BD5E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94" y="-1"/>
            <a:ext cx="6884050" cy="68712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280913-521A-4D30-835F-0B47ED058FB1}"/>
              </a:ext>
            </a:extLst>
          </p:cNvPr>
          <p:cNvSpPr txBox="1"/>
          <p:nvPr/>
        </p:nvSpPr>
        <p:spPr>
          <a:xfrm>
            <a:off x="7308304" y="5157192"/>
            <a:ext cx="11027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Erik </a:t>
            </a:r>
          </a:p>
          <a:p>
            <a:r>
              <a:rPr lang="en-US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Yun</a:t>
            </a:r>
          </a:p>
          <a:p>
            <a:r>
              <a:rPr lang="en-US" sz="28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John</a:t>
            </a:r>
            <a:endParaRPr lang="en-CA" sz="28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5177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</TotalTime>
  <Words>132</Words>
  <Application>Microsoft Office PowerPoint</Application>
  <PresentationFormat>화면 슬라이드 쇼(4:3)</PresentationFormat>
  <Paragraphs>34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Arial Unicode MS</vt:lpstr>
      <vt:lpstr>Arial</vt:lpstr>
      <vt:lpstr>Arial Rounded MT Bold</vt:lpstr>
      <vt:lpstr>Book Antiqua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Ryan Yun</dc:creator>
  <cp:lastModifiedBy>Sang Wook Yun</cp:lastModifiedBy>
  <cp:revision>57</cp:revision>
  <dcterms:created xsi:type="dcterms:W3CDTF">2019-01-23T07:13:21Z</dcterms:created>
  <dcterms:modified xsi:type="dcterms:W3CDTF">2019-04-11T21:24:34Z</dcterms:modified>
</cp:coreProperties>
</file>

<file path=docProps/thumbnail.jpeg>
</file>